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278.90762" units="1/cm"/>
          <inkml:channelProperty channel="Y" name="resolution" value="371.900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7T18:26:08.69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71191E-F6F5-4BE6-90D2-729C64EDEE2B}" emma:medium="tactile" emma:mode="ink">
          <msink:context xmlns:msink="http://schemas.microsoft.com/ink/2010/main" type="writingRegion" rotatedBoundingBox="21191,16043 11313,15719 11567,7951 21446,8275"/>
        </emma:interpretation>
      </emma:emma>
    </inkml:annotationXML>
    <inkml:traceGroup>
      <inkml:annotationXML>
        <emma:emma xmlns:emma="http://www.w3.org/2003/04/emma" version="1.0">
          <emma:interpretation id="{D099A344-B24A-4099-94A5-9116D80276C2}" emma:medium="tactile" emma:mode="ink">
            <msink:context xmlns:msink="http://schemas.microsoft.com/ink/2010/main" type="paragraph" rotatedBoundingBox="20924,12614 11980,16054 10811,13014 19754,9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576613-B46F-4BB2-86DE-0609FBE223DF}" emma:medium="tactile" emma:mode="ink">
              <msink:context xmlns:msink="http://schemas.microsoft.com/ink/2010/main" type="inkBullet" rotatedBoundingBox="20399,11248 20224,11316 20114,11029 20288,10962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>8730 2663 18 0,'-4'-4'9'0,"-1"1"1"0,5 3-10 15,0 0 0-15,0 0 0 16,0 0-2-16,0 0 0 15,0-4 1-15,0 1 0 16,0 3-1-16,0 0 1 16,0-4-2-16,5 0 1 15,-1-3 1-15,-4 0 1 16,5 0 2-16,0 0 1 16,-5 0 1-16,5-4 1 15,-5 4-4-15,0-1 0 0,-5 5-2 16,5 3 1-16,-10 3-1 15,1 5 0-15,-10 2 1 16,-1 5 1-16,6-1-1 16,0 4 0-16,-1 0-2 15,6 0 1-15,-1 0 1 16,5 0 1-16,5-4 1 16,0 1 0-16,5-5 1 15,0-2 0-15,9-8-3 16,1-4 0-16,4-3 0 15,0-4 1-15,0 0-1 16,0 1 0-16,-4-1 0 16,-1-4 1-16,-4 5-3 15,-5-1 1-15,-1 0-2 16,-4 0 1-16,-4 0 1 0,-6 4 0 16,0 4 2-16,-4-1 0 15,4 0-1-15,1 4 1 16,-6 4 1-16,1 3 0 15,4 0-1-15,1 4 0 16,4 7 1-16,0 4 0 16,1 7-2-16,-1 3 0 15,5 4-2-15,0 0 1 16,5-4-7-16,4-3 1 16,1-8-8-16,9-6 1 0</inkml:trace>
      </inkml:traceGroup>
      <inkml:traceGroup>
        <inkml:annotationXML>
          <emma:emma xmlns:emma="http://www.w3.org/2003/04/emma" version="1.0">
            <emma:interpretation id="{FEBF718B-4634-4340-8A87-D33EE38DD245}" emma:medium="tactile" emma:mode="ink">
              <msink:context xmlns:msink="http://schemas.microsoft.com/ink/2010/main" type="line" rotatedBoundingBox="20497,12778 11980,16054 10811,13014 19328,9738"/>
            </emma:interpretation>
          </emma:emma>
        </inkml:annotationXML>
        <inkml:traceGroup>
          <inkml:annotationXML>
            <emma:emma xmlns:emma="http://www.w3.org/2003/04/emma" version="1.0">
              <emma:interpretation id="{C7C08970-B9E8-4ED6-8D00-546D7B14D66D}" emma:medium="tactile" emma:mode="ink">
                <msink:context xmlns:msink="http://schemas.microsoft.com/ink/2010/main" type="inkWord" rotatedBoundingBox="20024,11549 19784,11641 19611,11190 19851,11098"/>
              </emma:interpretation>
            </emma:emma>
          </inkml:annotationXML>
          <inkml:trace contextRef="#ctx0" brushRef="#br0" timeOffset="-917.4741">8227 2933 16 0,'5'0'8'0,"5"3"1"0,-10-3-7 0,0 0-3 15,0 4 1-15,0-1 0 16,4-3 1-16,1 0-2 15,0 0 0-15,0-7 3 16,4 0 0-16,1-4-3 16,4-3 1-16,-4-1 0 15,-1-3 0-15,1 1 1 16,0 2 0-16,-6-3-1 16,1 4 0-16,-5-1-2 15,-9 1 0-15,-1 3-3 16,0 4 1-16,1 3 1 15,-5 4 0-15,-1 0 3 16,-4 4 1-16,5 7 1 16,-1 3 0-16,1 1 2 0,9-1 0 15,0 0-4-15,5-3 1 16,0 0 1-16,5-4 0 16,5-3-2-16,-1-4 0 15,1-4 2-15,4 1 0 16,1-5-4-16,-6-2 0 15,6-5 2-15,-1 1 0 16,-14-1 0-16,5 1 0 16,-1 0 0-16,-4-1 1 15,-4 5-2-15,-1-1 0 16,0 4 1-16,-4 7 1 0,-1 0-1 16,0 7 0-16,-4 7 0 15,0 8 1-15,-1 3 1 16,1 7 0-16,4 4 0 15,1-4 0-15,-1 12-1 16,0 2 1-16,10-3-3 16,5-3 0-16,0-8 1 15,5-3 1-15,4-4-2 16,5-7 0-16,5 0-6 16,5-3 0-16,4-8-9 15,1 0 1-15</inkml:trace>
        </inkml:traceGroup>
        <inkml:traceGroup>
          <inkml:annotationXML>
            <emma:emma xmlns:emma="http://www.w3.org/2003/04/emma" version="1.0">
              <emma:interpretation id="{F3A7735E-7F3A-4B17-8A4E-800F95B46D94}" emma:medium="tactile" emma:mode="ink">
                <msink:context xmlns:msink="http://schemas.microsoft.com/ink/2010/main" type="inkWord" rotatedBoundingBox="18978,13042 17201,13726 16720,12477 18497,11793"/>
              </emma:interpretation>
            </emma:emma>
          </inkml:annotationXML>
          <inkml:trace contextRef="#ctx0" brushRef="#br0" timeOffset="-3482.9886">5654 4895 13 0,'0'-3'6'0,"0"6"2"0,0-3-8 16,0 0 0-16,0 0 0 15,0 0-3-15,4 0 1 16,-4 0 3-16,0 0 0 16,0 0-1-16,0 0 1 15,0 0 0-15,0-3 0 0,-4-1 4 16,-1 4 1-16,0 0-4 15,0 0 0-15,0 0 0 16,-4 0 1-16,4 0-3 16,0 0 1-16,1 0-1 15,4 0 1-15,-5 0-2 16,5 0 0-16,0 0 2 16,-5 4 0-16,5-4-2 15,-5 7 0-15,0 3 2 16,5 5 0-16,0 3-2 15,0 7 1-15,0 4 0 16,0 0 1-16,0-1-1 16,0 1 1-16,0 0 0 15,5 3 0-15,0 0-2 16,5 1 0-16,-1-8 3 16,1-3 1-16,4-1-2 0,0 1 0 15,1-12 0-15,4-2 0 16,5-12 0-16,5-3 1 15,-1-11-3-15,1-7 0 16,5-8 1-16,-1-6 0 16,1-8 0-16,4-7 1 15,-4 4-1-15,-1-15 0 16,1-7 0-16,4-3 0 16,1-4-1-16,-1 0 0 15,-5 7 1-15,6 3 0 16,-10 16 0-16,-1-5 1 15,-9 8-1-15,1-1 1 0,-1 5-1 16,-5 10 0-16,-9 7 0 16,5 7 0-16,-6 1 0 15,1 6 0-15,0 8-1 16,-5 4 1-16,-5 17-1 16,-4 0 0-16,4 4 1 15,5 8 0-15,-10 6-1 16,1 7 0-16,-1 8 2 31,0 11 1-31,1-1-3 0,-1 12 1 0,5-1 0 16,1-3 1-16,-1-4-1 15,5-4 0-15,0-7 0 16,0-3 1-16,5 0-2 16,-1-8 1-16,6-6 1 15,0-4 0-15,-1-11 4 16,6-4 1-16,4-7-6 0,0-3 1 15,0-12 1-15,5-2 1 16,5-8-4-16,4-7 0 16,-4-4 1-16,5-7 0 15,-1-7 0-15,6-15 1 16,-1-6-2-16,0-5 0 16,1-3 0-16,8 0 1 15,-3 4-1-15,-1 0 0 16,0 0 1-16,0 6 0 0,-5 5 1 15,-4 7 0-15,-10 3-2 16,-5 7 0-16,0 8 2 16,0 7 0-16,-4 3-2 15,-6 4 1-15,1 4-3 16,-5 7 1-16,-1 0 2 16,1 7 0-16,0 3-3 15,0 4 0-15,0 4 3 16,-1 4 0-16,1-1 0 15,5 4 1-15,-1 11-1 16,1-4 0-16,0 0 2 16,-1 11 0-16,1-4-1 15,-1 1 0-15,-4-5-2 16,0 1 0-16,0 3 1 16,0-3 1-16,-1 0 0 15,-4 3 1-15,0-3-4 16,0 0 1-16,0 0 0 0,-4-4 1 15,-6 0 1-15,0-4 1 16,-4 5-4-16,-5-5 1 16,-5 4-1-16,-10 4 0 15,-4 0 0-15,-15-8 0 16,1-6-2-16,-1 6 1 16,0-6-12-16,0-12 0 15,5-3 5-15,10-18 0 16</inkml:trace>
          <inkml:trace contextRef="#ctx0" brushRef="#br0" timeOffset="-2972.2979">6320 3673 24 0,'0'-11'12'0,"9"-3"0"0,-9 14-12 15,5-4-2-15,-5 4 1 16,10 0-1-16,-5-3 0 16,4 3 0-16,1 0 0 15,-1 3 2-15,1 4 1 16,-1 1-2-16,1-1 1 16,-5 0 0-16,0 0 1 15,-1-3 4-15,1-1 0 16,0 1-3-16,-5-4 1 15,5-4-3-15,-5 1 1 0,0-4-1 16,5-4 1-16,-1 4-3 16,1-1 1-16,0 5 0 15,0-4 0-15,4-1-1 16,-4 5 1-16,0 3-4 16,0 0 1-16,0 3-14 15,-5 1 0-15</inkml:trace>
        </inkml:traceGroup>
        <inkml:traceGroup>
          <inkml:annotationXML>
            <emma:emma xmlns:emma="http://www.w3.org/2003/04/emma" version="1.0">
              <emma:interpretation id="{0FDCF624-6A70-42F7-9835-AA6AE4A1C85E}" emma:medium="tactile" emma:mode="ink">
                <msink:context xmlns:msink="http://schemas.microsoft.com/ink/2010/main" type="inkWord" rotatedBoundingBox="16646,14259 11980,16054 10811,13014 15476,11219"/>
              </emma:interpretation>
            </emma:emma>
          </inkml:annotationXML>
          <inkml:trace contextRef="#ctx0" brushRef="#br0" timeOffset="-7566.6641">-184 5991 18 0,'0'0'9'0,"20"94"1"16,-11-65-9-16,1 3-1 15,14 4 1-15,9 0 0 16,6-4 0-16,9-3-1 0,-1-18 0 15,6-8 2-15,10-6 1 16,4-15-3-16,9-11 0 16,11-14 2-16,4-7 0 15,0-12-1-15,0-20 0 16,0-1 1-16,5-7 1 16,4-3-3-16,1-4 0 15,-5-18-1-15,-5 0 1 16,-5 0 0-16,0 7 0 15,1-4 0-15,-11 1 0 16,1 3-2-16,-10-3 1 0,-5 10 0 16,-4 8 1-16,-5 3 0 15,-5 0 0-15,-5 0-1 16,-5 7 1-16,-4 8-1 16,-6 3 1-16,-4 7-1 15,-5 11 1-15,1-3 0 16,-6 3 1-16,-4 0-1 15,-6 4 0-15,1 3-1 16,-5 7 1-16,0 8 0 16,-5 3 1-16,1 8-1 15,-6 6 0-15,-4 8 0 16,-10 7 0-16,-5 11-1 16,-5 18 1-16,-4 10 0 15,-10 4 1-15,-5 11-4 16,-4 11 1-16,-1 7 4 0,6 11 1 15,-1 6-4-15,0 5 1 16,5 10 0-16,5 0 0 16,5 22-1-16,9-14 0 15,5-1 3-15,10 0 1 16,9-6-4-16,10-1 1 16,9-7-1-16,10-14 1 15,5-11 1-15,9-8 0 16,15-3-1-16,9-3 0 15,5-8-1-15,0 1 1 0,5-5-1 16,0 1 1-16,0 3-1 16,0 1 0-16,0-1 3 15,-10-7 0-15,-4-3-2 16,-11-8 1-16,-3 0 0 16,-11 1 1-16,-4-1-5 15,-10 4 0-15,-5 0 3 16,-9 3 1-16,-5-3-2 15,-9-3 1-15,-6-5-1 16,-4 1 1-16,-5-4-2 16,-5-7 0-16,-4 4 2 15,-5-11 0-15,-1 7-2 16,-9-4 0-16,0-3 1 16,-4 0 1-16,-6-1-1 15,-9 1 0-15,-5 0 1 16,0 0 0-16,0-4-1 15,0-7 1-15,5 0 4 0,-9 0 0 16,-11 0-5-16,6-11 1 16,-1-3-1-16,11-4 0 15,-1-4 2-15,5-3 1 16,4-4-1-16,11-3 0 16,4 0-2-16,0-8 1 15,5 4 1-15,4-3 0 16,6-1-1-16,-6-3 1 15,1-11 1-15,5 4 0 16,4-1-3-16,5 1 1 16,-5-4 1-16,5 0 0 0,14 0 0 15,6 4 0-15,4 3-1 16,0-3 0-16,9 0 0 16,10-8 1-16,1 8-2 15,4 3 1-15,0 4-1 16,4 3 0-16,1 12 1 15,-5 2 0-15,5 9 1 16,0 6 1-16,-1 7-5 16,-4 8 1-16,0 7 3 15,0 6 0-15,-5 16-2 16,1 3 1-16,-6 7-1 16,-5 0 1-16,-4 7 1 15,0 8 1-15,-5 3-3 16,0 0 0-16,-5 15 1 15,0-1 1-15,-4-3-1 16,-1 7 1-16,1 4-1 0,-1-1 0 16,1 12 0-16,-1-1 0 15,-4-14 1-15,-1-3 0 16,1-1-2-16,4 1 1 16,1-8 0-16,4 0 0 15,0 1 0-15,0-5 0 16,5-3 0-16,0-3 0 15,0-4-1-15,5 0 0 16,0 0 1-16,4 0 0 16,6-4 0-16,-1-3 0 15,1-4-1-15,4-11 0 0,5 1 0 16,0-12 1-16,4 1-1 16,6-12 1-16,0-2-1 15,4-8 1-15,5 0 0 16,0-4 0-16,0-7-4 15,0 0 1-15,-4 1-17 16,-1-1 0-16</inkml:trace>
          <inkml:trace contextRef="#ctx0" brushRef="#br0" timeOffset="-5120.0473">2807 5201 8 0,'-5'-11'4'0,"-4"7"4"0,9 4-3 15,-5 0-4-15,0 0 0 16,0 0 2-16,0 0 0 16,-4-3-3-16,-1 3 1 15,1 0 1-15,-1 0 0 16,0 3-1-16,1 4 0 0,-1 8 0 16,-4 3 1-16,0 3-2 15,4 5 1-15,-4 6-1 16,-1-3 1-16,6 3 0 15,-1 11 0-15,0 7-1 16,1 4 0-16,-1 11 1 16,5 7 0-16,5-4-2 15,-4-3 1-15,4-4-2 16,0 0 0-16,4-7 3 16,6-4 1-16,4-10-2 15,6-8 1-15,4-7 0 16,0-10 0-16,4-15-1 15,6-11 1-15,9-7 2 16,0-7 0-16,0-4-5 16,5-10 1-16,-5-19 1 0,-4-3 0 15,-6 0-1-15,1-7 1 16,-6-1-1-16,-4 8 1 16,-4-4 1-16,-11 1 0 15,-4-5-2-15,-5 8 0 16,-10 4 1-16,-4 10 0 15,0 4-2-15,-10 3 1 16,-5 8 0-16,0 7 0 16,-4 3 2-16,-6 8 0 15,1 7-2-15,0 3 1 0,-1 4 0 16,1 7 0-16,0 4-1 16,4 4 1-16,5-1 0 15,1 0 1 1,4 8-1-16,4 7 0 0,6-1-1 15,4 1 1-15,1 4 0 16,4-1 0-16,0 0 0 16,5 1 0-16,0 3 0 15,5 7 0-15,0 0 0 16,4-4 0-16,6-3-1 16,4-3 1-16,5-8 0 15,0-4 1-15,14-6-1 16,5-12 0-16,5-6 2 15,10-12 0-15,-1-13-2 16,6-12 1-16,4 0 0 16,0-17 0-16,0-11-1 0,0-4 0 15,5-7 0-15,-5-8 0 16,-5 8 1-16,1-25 0 16,-11 4-2-16,1-8 0 15,-5 0 1-15,-5 7 0 16,-5-7-1-16,-9 11 1 15,-5 0 0-15,-9 11 0 16,-6 7 0-16,-4 11 1 16,-5 10-2-16,-5 8 1 15,-4 0 0-15,-1 10 0 0,0 4 0 16,1 7 1-16,-6 1-2 16,1 10 1-16,0 7-1 15,-1 4 0-15,1 10 1 16,-5 8 0-16,-5 0 0 15,0 10 0-15,0 8 0 16,0 7 1-16,0 7-2 16,0 7 1-16,5 15 0 15,0 3 0-15,-5-3 0 16,0 7 0-16,5 4 0 16,-1 6 1-1,-4 55-1 1,0-8 0-16,5-10 1 15,5-11 0-15,4-4-1 16,5 0 0-16,1-14-1 16,-1-11 1-16,0 0-1 15,5-3 1-15,0-8 0 16,5-3 0-16,0-12 1 0,4 5 0 16,6-8-1-16,4-10 0 15,0-8 0-15,5-10 0 16,0-11 2-16,0-11 1 15,5-8-1-15,-1 1 0 16,1-7-3-16,0-8 1 16,0-3-1-16,-1-7 0 15,1-4 2-15,0-4 0 16,0 4-1-16,-1-7 0 16,6 0 0-16,-5-7 0 15,-1-1-1-15,1 5 1 0,0-1 2 16,0 0 1-16,0 4-5 15,-6 4 0-15,1 3 4 16,0 3 0-16,-4 4-2 16,-1 8 0-16,-5 3-2 15,0 4 0-15,1 3 1 16,-1 4 1-16,1 7-1 16,-1 3 1-16,-4 8 0 15,-1 7 1-15,1 4-1 16,-1 6 1-16,-4 1-1 15,5 14 1-15,-5 4-2 16,-1 3 0-16,-4-7 0 16,0 0 1-16,0 4-1 15,0 0 1-15,0-4 0 16,0 0 1-16,0-7-1 0,0-7 0 16,0-4 0-16,0-7 1 15,0-4 2-15,0-10 0 16,5-8-3-16,0-6 1 15,4-8-1-15,1-11 1 16,4-3-1-16,1-12 0 16,4-10 0-16,5-3 0 15,0-4-1-15,0 0 0 16,5-4 1-16,-1 4 0 16,-4 7-2-16,10 7 0 0,-5 4 1 15,-1 4 0-15,1 3 4 16,-5 7 0-16,-5 7-6 15,0 4 1-15,-4 4 1 16,-1 7 1-16,1 10 0 16,-6 5 1-16,1 2-2 15,-5 5 1-15,-1 10 0 16,-4 7 0-16,-4 11 0 16,-1 4 0-16,0 3 0 15,0 12 1-15,0 2-1 16,5-10 0-16,-4-3 0 15,4-8 0-15,4-4 0 16,1-3 0-16,0-4 0 16,0-6 0-16,4-5 2 15,1-6 1-15,4-8-10 16,5-7 0-16,5-7-14 0,0-4 1 16,5-7 15-16,0-15 0 15</inkml:trace>
        </inkml:traceGroup>
        <inkml:traceGroup>
          <inkml:annotationXML>
            <emma:emma xmlns:emma="http://www.w3.org/2003/04/emma" version="1.0">
              <emma:interpretation id="{CADA72A0-722F-405A-A8A0-A5F2819DE997}" emma:medium="tactile" emma:mode="ink">
                <msink:context xmlns:msink="http://schemas.microsoft.com/ink/2010/main" type="inkWord" rotatedBoundingBox="28115,9900 27240,10240 27078,9824 27954,9484"/>
              </emma:interpretation>
            </emma:emma>
          </inkml:annotationXML>
          <inkml:trace contextRef="#ctx0" brushRef="#br1" timeOffset="-318969.0612">1019 72 10 0,'0'-4'5'16,"0"0"0"-16,-4 4-6 0,-1-3 1 15,5 3 1-15,-5 0-2 16,0-4 0-16,0 1 7 16,5 3 1-16,-4 0-4 15,4-4 1-15,0 0-3 16,0 4 0-16,0 0 0 16,0 0 1-16,4 0-2 15,6 4 0-15,0 0 3 16,4-1 1-16,0 1-3 15,10 3 0-15,0-3-1 16,0 3 0-16,5-4 1 16,5 1 0-16,-1-1 0 15,5-3 0-15,1 0-2 16,-1 0 0-16,0 0 1 16,6 0 1-16,-6 0 0 0,0-3 0 15,5-1-2-15,0 1 1 16,-4-4 0-16,-1-1 1 15,1 5-1-15,-6-4 0 16,-4-1 0-16,-5-2 1 16,0 2-2-16,-5 1 0 15,-5 0 3 1,1 0 0-16,-6 3-2 0,-4 1 0 16,0-1-1-16,-5 4 1 0,0 0-1 15,0 0 0-15,-10 7 1 16,1 0 0-16,-1 4-1 15,-4 4 1-15,-1-1 0 16,-4 8 1-16,5 3-2 16,-10 0 1-16,0 4 0 15,0 14 1-15,5 0-1 16,-5 4 1-16,0-1-2 16,0 1 1-16,-5 3-1 15,0 8 1-15,1-1-1 16,-1 4 1-16,0 15-2 15,-4-4 0-15,-1-11 2 16,5-4 1-16,-4 1-1 16,4-1 0-16,0 1-1 15,5-4 1-15,0-4 0 0,0 1 0 16,5-5 0 0,0-3 0-16,0 1 2 0,4-9 0 0,1 1-4 15,0-7 1-15,-1-4 1 16,6-7 0-16,-1-3 1 15,0-1 0-15,1-3-1 16,4-4 0-16,0 0-1 16,1-3 1-16,-1-4 0 15,0-4 0-15,0-3 0 16,0 0 1-16,1-4-2 16,-1 4 0-16,5-8 2 15,-5 1 0-15,0-4-2 16,0-3 0-16,1-1-1 15,-6 8 0-15,0-4 2 16,1 0 1-16,-1 0-2 16,-4 3 1-16,0 1 0 15,-6 0 1-15,1-1-3 0,-5 4 1 16,-5 1 1-16,1-1 1 16,-6 0-1-16,-4 0 1 15,-5 1-2-15,-5-1 0 16,0 4 2-16,0-1 0 15,-5 1-2-15,5 4 1 16,0-1 0-16,0 0 1 16,0 1-1-16,5-1 1 15,5 1-2-15,0-5 1 16,4 5-2-16,-4-4 0 16,9-1-2-16,0 1 1 0,10 0-14 15,-5 0 1-15,15-4 15 16,9 0 0-16</inkml:trace>
          <inkml:trace contextRef="#ctx0" brushRef="#br1" timeOffset="-317468.7533">2102 244 17 0,'0'-4'8'0,"0"1"3"0,0 3-9 15,0-4-2-15,0 4 1 16,0-3 0-16,0 3 0 16,0 0-1-16,0 0 0 15,5 7 1-15,-5 0 0 16,5 4-1-16,0 3 1 16,0 1-1-16,-1 3 0 15,6 3 1-15,0 4 1 16,-1 0-1-16,6-3 1 0,9-4-1 15,-5 0 0-15,5 0-1 16,0 0 0-16,0 0 0 16,0 0 1-16,-1-4 0 15,1 1 0 1,-4-5-1-16,-1-2 1 16,-5-1-1-16,-4 0 0 0,-5-3 0 0,-5-1 1 15,0-3-2-15,-5 0 1 16,5 0 0-16,-10 0 0 15,1 0 0-15,-1 0 1 16,0 4-1-16,-4 3 1 16,0 0-4-16,-10 7 1 15,0 4 2-15,-5 4 1 16,0 3-3-16,-4 4 0 16,-1 7-1-16,1 3 1 15,4 5-2-15,0-5 1 16,5-7-16-16,5-3 1 0</inkml:trace>
        </inkml:traceGroup>
      </inkml:traceGroup>
    </inkml:traceGroup>
    <inkml:traceGroup>
      <inkml:annotationXML>
        <emma:emma xmlns:emma="http://www.w3.org/2003/04/emma" version="1.0">
          <emma:interpretation id="{C88526E5-88CB-4E88-A06B-687C8A38327C}" emma:medium="tactile" emma:mode="ink">
            <msink:context xmlns:msink="http://schemas.microsoft.com/ink/2010/main" type="paragraph" rotatedBoundingBox="21360,10895 11504,10571 11590,7952 21446,8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04A9BF-1AD4-41FD-8218-6C86C52CF9E0}" emma:medium="tactile" emma:mode="ink">
              <msink:context xmlns:msink="http://schemas.microsoft.com/ink/2010/main" type="line" rotatedBoundingBox="21360,10895 11504,10571 11590,7952 21446,8275"/>
            </emma:interpretation>
          </emma:emma>
        </inkml:annotationXML>
        <inkml:traceGroup>
          <inkml:annotationXML>
            <emma:emma xmlns:emma="http://www.w3.org/2003/04/emma" version="1.0">
              <emma:interpretation id="{DCFAAC88-0872-400B-A516-46DE3F1E32BE}" emma:medium="tactile" emma:mode="ink">
                <msink:context xmlns:msink="http://schemas.microsoft.com/ink/2010/main" type="inkWord" rotatedBoundingBox="21360,10895 14624,10674 14710,8054 21446,8275"/>
              </emma:interpretation>
            </emma:emma>
          </inkml:annotationXML>
          <inkml:trace contextRef="#ctx0" brushRef="#br1" timeOffset="-307694.7751">3334 75 1 0,'-9'4'0'0,"-1"10"12"31,10-14-12-31,-10 14 5 16,1 4 1-16,-1 0-5 15,-4 4 1-15,-1 7-2 16,1 3 1-16,0 0 1 16,-1 8 0-16,1-4-4 15,0-4 0-15,-1 1 4 16,6-5 0-16,-1 1-1 0,5 0 0 16,0 0 0-16,5-1 0 15,0 1 1-15,0 0 0 16,5-4-2-16,0 0 1 15,0-3 0-15,4-1 0 16,1-3-1-16,4-3 1 16,1-5-2-16,4 1 1 15,0-4 0-15,5-3 1 16,0-4-3-16,0-7 1 16,9 0-1-16,1-4 0 15,0-4 2-15,4-6 1 0,0-1-1 16,1-6 0-16,-1-1 0 15,-5 0 1-15,1 4-1 16,-5 0 1-16,0-4-2 16,-1-3 1-16,-4-1 0 15,0 1 0-15,-5-4 0 16,1 4 0-16,-6 3 2 16,-4 4 0-16,-1 0-3 15,1 3 0-15,-1 0 1 16,1 4 1-16,-1 1-2 15,-4-1 0-15,0 3 2 16,0 1 0-16,0-1-2 16,-1 5 1-16,1-1-1 15,0 4 1-15,-5-1 0 16,0 5 1-16,0 3-2 16,0 0 1-16,0 0-2 15,-5 7 1-15,0 0 0 16,1 8 0-16,-6-1 2 0,0 4 0 15,1 0-1-15,-6 4 1 16,1 10-1-16,0 4 0 16,-1 3 1-16,1 1 0 15,0-4-1-15,-1-4 0 16,1 4 0-16,4 0 1 16,1 0-1-16,-1 0 0 15,5 0 3-15,1-4 1 16,4-3-7-16,0 0 1 15,0 7 2-15,0-11 1 0,4 0 0 16,1-3 0-16,5-8-1 16,-1-7 0-16,6-3 3 15,-1-8 1-15,5-3-5 16,0 0 1-16,1-4-1 16,-1-3 0-16,5-4-3 15,-5-4 1-15,5-7 6 16,5-3 1-16,-5 3-4 15,-1 0 0-15,6 4-3 16,0 0 1-16,-5 4 3 16,0-1 0-16,5 0-1 15,-1-3 0-15,1 7-1 16,-5 0 1-16,0 4 0 16,0 3 0-16,-5 4 0 15,0 3 1-15,-4 4-1 16,-1 4 1-16,1 3-1 0,-1 4 0 15,-5 0 0-15,1 0 0 16,0-1 0-16,-1 1 1 16,1 3-1-16,-5 1 0 15,-1 3-1-15,-4 0 1 16,0 0 0-16,0 0 1 16,0 0-2-16,0 0 1 15,-4 0 0-15,-1 0 1 16,0 0-1-16,0-4 1 15,0-3-1-15,1-4 0 0,4 0 0 16,0-7 0-16,0 0 1 16,0-3 0-16,4-8-2 15,1-4 1 1,5-3-1-16,-1-3 0 0,6-1 0 16,-1 1 1-16,5-1-1 15,1 1 1-15,-1 3 2 16,0-4 1-16,5 0-6 15,0 1 1-15,0-1 3 16,0 8 0-16,4 0-2 16,-4 3 0-16,0 0 1 15,0 4 1-15,0 0-2 16,0 10 1-16,-5-3 1 16,-4 4 0-16,-1-1-2 15,1 5 0-15,-1 2 2 16,-4 1 0-16,-1 0-1 0,1 0 0 15,-1 0 2-15,-4-1 0 16,0 5-3-16,0-1 0 16,-5 4 1-16,0 0 0 15,0 4 0-15,0-1 0 16,0 4-1 0,-5 0 0-16,0 1 1 0,0-1 1 0,5-4-1 15,-5 1 0-15,5-1 0 16,0-3 0-16,0 0 0 15,0 4 0-15,0-4-2 16,5-4 0-16,0 1 4 16,0-8 1-16,0 0-5 15,4-3 1-15,6-11 0 16,-1-4 0-16,5 0 1 16,5 0 1-16,0 0-2 15,0-3 0-15,0 3 1 0,5-3 1 16,0-1-2-16,4 1 0 15,1 0 2-15,-6-1 0 16,6-3-2-16,-5 0 0 16,-1-3 2-16,-4 3 1 31,5-7-2-31,0 0 1 16,-5 7-2-16,-5 0 1 15,-5 0 0-15,-4 3 0 16,-5 1 1-16,0-1 0 0,-1 1-2 15,-4 3 1-15,0-3-1 16,0 0 0-16,0 3 1 16,-4 4 1-16,-6-4-2 15,0 4 1-15,1-1-3 16,-6 8 1-16,1 0 2 16,0 4 0-16,-1 0-1 15,-4 3 1-15,0-7-2 16,5 7 1-16,-1 0 3 15,1 0 0-15,-1 1-3 16,1-1 0-16,5 0 1 16,-1 0 1-16,0 4-1 15,1 3 0-15,-6 4 0 16,6 4 0-16,-1 3 1 16,1 0 0-16,-1 0-2 0,5 0 0 15,0-3 0-15,5 0 1 16,0-4-1-16,0-4 0 15,5 0 2-15,5-3 1 16,-1 0-1-16,6-8 1 16,4 1 0-16,0-4 0 15,0-7-3-15,5-4 1 16,0-7 1-16,0-3 1 16,5-5-3-16,0-2 0 15,-5-1-1-15,0 0 1 16,-5-10 1-16,0-1 0 0,0-14-1 15,-4 7 1-15,-1 1 0 16,0-1 0-16,1 0 0 31,-6 1 0-31,1 2 0 16,-1 5 0-16,1 3 0 0,-5 7 0 16,0 4-1-16,-1 3 0 15,1 1 2-15,0 3 0 16,0 4-1-16,0 3 0 15,-1 0-2-15,-4 4 0 16,0 3 2-16,0 1 1 0,0 3 0 16,-4 7 1-16,-1 0-4 15,-5 4 1-15,1 7 3 16,-1 7 0-16,0 7-3 16,-4 4 0-16,0 0 3 15,-1 7 1-15,1 8-5 16,0 2 1-16,-6-2 2 15,1-4 0-15,5-1-3 16,-1 1 1-16,6 0 3 16,-1-1 0-16,5-2-3 15,5-5 1-15,0-3 1 16,5-4 0-16,5 1-1 16,-1-1 1-16,1 0-1 15,4-6 0-15,6-5 0 16,4-6 1-16,4-5-2 0,1-2 1 15,0-12 1 1,4 11 1-16,1-3-1 0,4-8 0 16,1-3-2-16,4-4 0 15,0 0 2-15,-5 1 0 16,0-5-2-16,1 1 0 16,-6-4 2-16,1-4 0 15,-5 1-2-15,-5-4 0 16,0-1 1-16,0 1 1 15,-5 0-2-15,0 0 1 16,-5 3-1-16,-4 1 0 0,-1 3 2 16,-4 0 0-16,-5 0-3 15,0-4 1-15,-5 4-1 16,1 4 1-16,-6 0 1 16,0-1 0-16,-4 4-3 15,0 4 0-15,-1 4 4 16,-4-1 1-16,0 8-2 15,0 3 1-15,-5 4-3 16,5-1 0-16,-10 5 0 16,5-1 1-16,0 8 0 15,-5-1 0-15,1 4 1 16,-1 4 1-16,5 4-1 16,0-1 0-16,5 0 1 15,4 1 0-15,6 10 0 16,-1-7 1-16,5-4-3 15,1 4 1-15,4 0 3 16,9-7 0-16,6-4-1 0,-1-4 0 16,5-3-1-16,5-3 1 15,5-1-1-15,4-7 0 16,10 0 0-16,1-3 0 16,-1-4 0-16,5-4 0 15,0-10-3-15,4 0 1 16,1-4 1-16,0-7 0 15,-5-1 0-15,4 1 1 16,-4 0-2-16,0-4 0 16,-5 1 1-16,0-1 0 0,-4 4 0 15,-6-4 1-15,-4 4-1 16,0 0 1-16,-5-1-1 16,0 1 1-16,-5 4-3 15,0-1 1-15,-4 4-1 16,-1 0 0-16,-5 0 4 15,6-7 1-15,-6-4-2 16,6 1 1-16,-6-12 0 16,6 4 0-16,-1-3-2 15,1-1 0 1,4-3-2-16,-5-4 0 16,0 0 1-16,1 1 0 0,-1 6 0 0,-9 4 1 15,0-7-1-15,-5 4 0 16,-10 3-2-16,1 0 1 0,-1 14 4 15,0-3 1-15,-4 14-4 16,0 8 0-16,-1 6 0 16,1 8 1-16,-5 7-2 15,0 3 1-15,-5 5 1 16,-5 13 1-16,0 11-1 16,-4 12 1-16,-6 17-1 15,-9 3 1-15,-4 5 1 16,-1 6 0-16,0 4-1 15,0 18 1-15,-4-7-1 16,-1 3 1-16,1 8-3 16,-1 14 1-16,1-4 1 15,-1 8 1-15,1 3 1 16,4 4 0-16,15-18-4 16,-5-11 1-16,9-11-2 15,5-14 1-15,10-11 0 0,5-14 0 16,4-8 2-16,10-10 1 15,0-11-2-15,5-7 1 16,5-11-2-16,4-4 1 16,0-11 0-16,6-6 0 15,4-11-2-15,4-8 1 16,6-10-1-16,-5-4 0 16,4-4 0-16,1-10 1 15,-1-15 0-15,-4 4 0 16,0-7 0-16,-1-4 0 0,-8 7 0 15,-1 0 0-15,-5 4 0 16,-4 0 1-16,-5 4 1 16,-1-1 0-16,-4 8-2 15,0 3 1-15,-4 0-2 16,-1 8 0-16,-5 3 2 16,1 4 0-16,-1 3-3 15,0 7 1-15,1 8-2 16,-1 3 0-16,-4 4 6 15,4 3 1-15,1 4-3 16,-1 4 0-16,1 3 3 16,-1 0 0-16,0 0-5 15,1 4 0-15,4-4 4 16,5 4 1-16,0-4-1 16,5 4 1-16,0-4-4 15,4 1 1-15,6-1 0 16,9-4 0-16,4 1 0 15,6-4 1-15,-1 0 0 0,11-4 0 16,-1-3-1-16,5-4 1 16,-1-3-3-16,1-4 1 15,-4-7 3-15,3-4 0 16,1-3-2-16,0-1 1 16,-5 5-1-16,1-5 0 15,-6 1-1-15,0 0 1 16,-9-1 0-16,0-3 0 15,-5 4-2-15,0 3 0 16,-5 8 2-16,-10-1 1 0,1 8-3 16,-5-1 0-16,-5 8 2 15,0 4 0-15,0 3 0 16,-10 14 1-16,1 4 0 16,-1 7 0-16,-4 4-1 15,4 3 0-15,1 1 0 16,-1-1 1-16,0 4-3 15,6 0 0-15,-1 0 3 16,5 0 0-16,0-8 1 31,0 1 0-31,0-7-1 16,5-1 0-16,-1-6 1 0,6-5 1 0,4-2-4 16,1-5 0-16,4-6 1 15,0-5 1-15,5-6-1 16,0-4 0-16,5-7-1 15,4-4 0-15,6 4 1 16,-1-4 1-16,0 4-2 16,-4-4 1-16,4 1 0 15,1-1 1-15,-1 4-1 16,-5 0 0-16,1-4-1 16,-1 7 1-16,-4 1 0 15,0 3 0-15,-5 3 0 16,0 8 1-16,0 7-1 15,0 4 0-15,-5 6 0 16,0 1 1-16,0 7-1 16,-4 4 1-16,-6-4-1 15,1 0 0-15,-5 0-1 0,-1 0 1 16,-4 7 0-16,0 0 0 16,-9 4 0-16,-1 0 0 15,1-1 0-15,-6 1 0 16,1-4 0-16,0-3 0 15,4-4 0-15,0-4 1 16,1-7-2-16,4 0 1 16,5-7 1-16,-5-3 1 15,10-4 0-15,0-8 0 16,4-6-5-16,11-8 1 16,-1 0 2-16,14 0 1 0,1-3-2 15,-1-4 0-15,6-3 1 16,4-8 0-16,0 4 1 15,0 3 1-15,-5 4-3 16,6 4 0-16,-11 3 0 16,1 8 1-16,-6 6 0 15,1 4 0-15,-5 8-1 16,-5 3 1-16,-4 7 0 16,-6 4 1-16,-4 7-1 15,-5 11 1 1,-5 17-1-1,1-6 1-15,-6-1-1 16,5-3 1-16,0-3-2 16,1-5 1-16,4 1 0 15,0-4 1-15,0-3 2 16,9-4 0-16,1-4-3 16,4-3 1-16,5-4 0 0,5-7 1 15,5-3-3-15,5-5 0 16,-1-2 1-16,1-5 1 15,-1 1-2-15,6 0 1 16,-1-1-1-16,0-10 1 16,1 3 0-16,-1-6 0 15,0-8 0-15,-4 0 0 16,-1 3-4-16,-4 1 0 16,-5 0 6-16,0 3 1 15,-5 0-5-15,-4 8 0 16,-1-1 3-16,-4 4 1 0,-6 4-4 15,1-1 1-15,-5 5 0 16,-9 2 0-16,-1 1-2 16,-9 4 1-16,-5 3 0 15,0 0 0-15,-5 3 2 16,0 8 0-16,1 3 0 16,-1 4 0-16,0 0 1 15,0 7 1-15,1 8-3 16,4-1 1-16,4 4 0 15,6 0 0-15,0-4 1 16,4-3 0-16,0-4-1 16,6 0 0-16,4 1 1 15,9-1 1-15,6 0-1 16,4-3 1-16,10-1 0 16,4-3 1-16,10 0-2 15,5-4 1-15,5-3-1 16,4-7 0-16,1-4-1 15,4 0 1-15,1-4-1 0,-1-3 0 16,-5 0 0-16,6 0 0 16,-6-1 0-16,-4-2 0 15,0-1 0 1,-10-3 0-16,5 3 1 0,-10 0 0 16,-4 0-1-16,-6-3 0 15,-4-4 0-15,-9-4 0 16,-1 4-1-16,-4-3 0 15,-6-8 0-15,1-3 1 16,-5 3-2-16,-9 7 1 16,-1 1 0-16,-4-1 0 15,-6 1-2-15,1 3 1 16,-9 0 1-16,-6 3 0 0,0 8 1 16,1 0 0-16,-5 7-3 15,-1 3 1-15,1 5 1 16,0 10 0-16,-1 7 0 15,1 7 1-15,4 8 0 16,1-8 0-16,-1 0 0 16,10 4 1-16,0 0-1 15,10 0 0-15,0 0 0 16,4 0 1-16,5-4 0 16,10-3 0-16,5-4 2 15,-1-3 0-15,1-4 0 16,4-7 1-16,10-4-4 15,5-7 0-15,4-4 0 16,1-6 0-16,4-5 0 0,1-6 1 16,4-8-1-16,0 0 0 15,0 0 1-15,0-7 0 16,0-18-3-16,-4-3 1 16,-6-1 1-16,1-3 1 15,-6 0-2-15,1 4 1 16,0 3 0-16,-5 7 0 15,0-3 0-15,0 3 0 16,-5 0 0-16,0 1 1 16,-4 2-1-16,-1 12 0 15,-5 0 1-15,1 10 0 0,-5 1-2 16,0 3 0-16,-1 3 0 16,1 4 1-16,-5 1-1 15,0 6 0-15,0 0 0 16,0 4 1-16,-5 8 1 15,-4 2 0-15,-1 12-4 16,1 3 1-16,-6 11 1 16,1 0 1-16,-5 4 0 15,0 3 1-15,-1 7 0 16,-8 8 1-16,-1 3-4 16,5 11 1-16,-5-1 2 15,0-6 1-15,5-4-4 16,1 0 0-16,3-3 4 15,6-1 0-15,4-10-1 16,6-4 1-16,8-7 3 16,1-3 0-16,10-8-5 15,9-7 1-15,4-8 1 0,1-2 0 16,9-12-4-16,6-3 1 16,3-11-3-16,1 0 0 15,0-4-4-15,-5 1 1 16,1-4-20-16,-11 3 1 15,-4 4 24-15,-15 4 0 16</inkml:trace>
          <inkml:trace contextRef="#ctx0" brushRef="#br1" timeOffset="-306550.3144">7307 377 13 0,'10'0'6'0,"-1"14"4"15,-9-14-8-15,0 0-4 16,0 0 1-16,0 0 0 16,0 0 1-16,0 0-1 15,-5 8 1-15,1-5-1 16,-6 4 0-16,0-7 0 0,1 4 1 15,-5-8 0-15,4 1 0 16,-4 3 2-16,4-7 1 16,0-1 1-16,1 1 0 15,4-4-2 1,0 4 1-16,5 0-2 16,0 0 1-16,0 0-1 0,0 7 0 0,0-4-1 15,5 0 0-15,0 4-1 16,0 4 0-16,-5 0 1 15,0-1 0-15,0 4-5 16,0-7 1-16,0 0-13 16,0 8 0-16</inkml:trace>
        </inkml:traceGroup>
        <inkml:traceGroup>
          <inkml:annotationXML>
            <emma:emma xmlns:emma="http://www.w3.org/2003/04/emma" version="1.0">
              <emma:interpretation id="{21E2E1E5-C948-4B7F-988A-AE9BD489B784}" emma:medium="tactile" emma:mode="ink">
                <msink:context xmlns:msink="http://schemas.microsoft.com/ink/2010/main" type="inkWord" rotatedBoundingBox="13932,9964 11526,9885 11577,8325 13983,8403"/>
              </emma:interpretation>
            </emma:emma>
          </inkml:annotationXML>
          <inkml:trace contextRef="#ctx0" brushRef="#br1" timeOffset="-318969.0612">1019 72 10 0,'0'-4'5'16,"0"0"0"-16,-4 4-6 0,-1-3 1 15,5 3 1-15,-5 0-2 16,0-4 0-16,0 1 7 16,5 3 1-16,-4 0-4 15,4-4 1-15,0 0-3 16,0 4 0-16,0 0 0 16,0 0 1-16,4 0-2 15,6 4 0-15,0 0 3 16,4-1 1-16,0 1-3 15,10 3 0-15,0-3-1 16,0 3 0-16,5-4 1 16,5 1 0-16,-1-1 0 15,5-3 0-15,1 0-2 16,-1 0 0-16,0 0 1 16,6 0 1-16,-6 0 0 0,0-3 0 15,5-1-2-15,0 1 1 16,-4-4 0-16,-1-1 1 15,1 5-1-15,-6-4 0 16,-4-1 0-16,-5-2 1 16,0 2-2-16,-5 1 0 15,-5 0 3 1,1 0 0-16,-6 3-2 0,-4 1 0 16,0-1-1-16,-5 4 1 0,0 0-1 15,0 0 0-15,-10 7 1 16,1 0 0-16,-1 4-1 15,-4 4 1-15,-1-1 0 16,-4 8 1-16,5 3-2 16,-10 0 1-16,0 4 0 15,0 14 1-15,5 0-1 16,-5 4 1-16,0-1-2 16,0 1 1-16,-5 3-1 15,0 8 1-15,1-1-1 16,-1 4 1-16,0 15-2 15,-4-4 0-15,-1-11 2 16,5-4 1-16,-4 1-1 16,4-1 0-16,0 1-1 15,5-4 1-15,0-4 0 0,0 1 0 16,5-5 0 0,0-3 0-16,0 1 2 0,4-9 0 0,1 1-4 15,0-7 1-15,-1-4 1 16,6-7 0-16,-1-3 1 15,0-1 0-15,1-3-1 16,4-4 0-16,0 0-1 16,1-3 1-16,-1-4 0 15,0-4 0-15,0-3 0 16,0 0 1-16,1-4-2 16,-1 4 0-16,5-8 2 15,-5 1 0-15,0-4-2 16,0-3 0-16,1-1-1 15,-6 8 0-15,0-4 2 16,1 0 1-16,-1 0-2 16,-4 3 1-16,0 1 0 15,-6 0 1-15,1-1-3 0,-5 4 1 16,-5 1 1-16,1-1 1 16,-6 0-1-16,-4 0 1 15,-5 1-2-15,-5-1 0 16,0 4 2-16,0-1 0 15,-5 1-2-15,5 4 1 16,0-1 0-16,0 0 1 16,0 1-1-16,5-1 1 15,5 1-2-15,0-5 1 16,4 5-2-16,-4-4 0 16,9-1-2-16,0 1 1 0,10 0-14 15,-5 0 1-15,15-4 15 16,9 0 0-16</inkml:trace>
          <inkml:trace contextRef="#ctx0" brushRef="#br1" timeOffset="-318115.4314">1503 639 11 0,'-4'4'5'0,"-1"3"2"15,5-7-6-15,0 0 3 16,0 0 1-16,0 0-4 16,0 4 0-16,5-1-1 15,-1-3 1-15,6 0 1 16,4 4 1-16,10-4-1 16,10 0 1-1,38 0 1-15,0-4 0 16,0 1-3-16,-1-1 0 15,1-3-1-15,-9 7 1 16,-1 0-2-16,-5 0 0 16,-9 0-1-16,-5 0 1 15,-9 0-2-15,-5 0 1 16,-5 0-4-16,-5 0 1 16,-10-4-6-16,1 1 1 15,-5-4 3-15,-5-4 1 16</inkml:trace>
          <inkml:trace contextRef="#ctx0" brushRef="#br1" timeOffset="-317468.7533">2102 244 17 0,'0'-4'8'0,"0"1"3"0,0 3-9 15,0-4-2-15,0 4 1 16,0-3 0-16,0 3 0 16,0 0-1-16,0 0 0 15,5 7 1-15,-5 0 0 16,5 4-1-16,0 3 1 16,0 1-1-16,-1 3 0 15,6 3 1-15,0 4 1 16,-1 0-1-16,6-3 1 0,9-4-1 15,-5 0 0-15,5 0-1 16,0 0 0-16,0 0 0 16,0 0 1-16,-1-4 0 15,1 1 0 1,-4-5-1-16,-1-2 1 16,-5-1-1-16,-4 0 0 0,-5-3 0 0,-5-1 1 15,0-3-2-15,-5 0 1 16,5 0 0-16,-10 0 0 15,1 0 0-15,-1 0 1 16,0 4-1-16,-4 3 1 16,0 0-4-16,-10 7 1 15,0 4 2-15,-5 4 1 16,0 3-3-16,-4 4 0 16,-1 7-1-16,1 3 1 15,4 5-2-15,0-5 1 16,5-7-16-16,5-3 1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5AC0B11-9205-4DF8-865A-692C7910433F}" emma:medium="tactile" emma:mode="ink">
          <msink:context xmlns:msink="http://schemas.microsoft.com/ink/2010/main" type="writingRegion" rotatedBoundingBox="28115,9900 27240,10240 27078,9824 27954,9484"/>
        </emma:interpretation>
      </emma:emma>
    </inkml:annotationXML>
    <inkml:traceGroup>
      <inkml:annotationXML>
        <emma:emma xmlns:emma="http://www.w3.org/2003/04/emma" version="1.0">
          <emma:interpretation id="{10C772DA-72DF-4DAA-9287-CD8AA697E601}" emma:medium="tactile" emma:mode="ink">
            <msink:context xmlns:msink="http://schemas.microsoft.com/ink/2010/main" type="paragraph" rotatedBoundingBox="28115,9900 27240,10240 27078,9824 27954,9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748152-A4A6-4D2E-9429-D80D3E21CE0F}" emma:medium="tactile" emma:mode="ink">
              <msink:context xmlns:msink="http://schemas.microsoft.com/ink/2010/main" type="line" rotatedBoundingBox="28115,9900 27240,10240 27078,9824 27954,9484"/>
            </emma:interpretation>
          </emma:emma>
        </inkml:annotationXML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278.90762" units="1/cm"/>
          <inkml:channelProperty channel="Y" name="resolution" value="371.900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7T18:26:42.34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0 2366 15 0,'10'3'7'0,"4"-3"6"0,-14 0-9 15,5 4-3-15,0 0 0 16,0-1 0-16,-1-3 0 16,1 4 1-16,0-4 0 15,5 3-3-15,-1-3 1 0,5 0 1 16,1-3 1-16,4-4 0 15,5-4 0-15,5-4-1 16,-1-3 1-16,11-10-1 16,9-5 1-16,0-17-1 15,0-4 0-15,0-7-1 16,4-7 1-16,1-8 1 16,0 4 1-16,-1-14-6 15,1-4 1-15,-5 0 2 16,10-7 0-16,-6 4 0 15,-4 3 0-15,0-14 0 16,-5 3 0-16,-4-3-1 16,-11 3 0-16,1 11-1 15,-10 1 1-15,-4-5 1 16,-11 8 0-16,-4 7 0 16,0 7 1-16,-9 4-2 0,-6 7 1 15,1 10-1-15,-5 8 0 16,0 7 1-16,-5 7 0 15,-5 4-1-15,0 7 0 16,1 4-2-16,-1 3 1 16,-5 7 2-16,1 4 0 15,-6 8 0-15,1 6 0 16,4 8 0-16,1 10 1 16,-1 7-2-16,1 8 1 15,-1 14-1-15,1 4 1 16,-6 0 0-16,6 7 0 15,-10 7 0-15,4 3 0 0,11 8 0 16,4 0 1-16,4-7-1 16,6-1 0-16,9 5-2 15,5-5 0-15,10 5 1 16,4 2 1-16,5-9-2 16,5-5 1-16,0-3 1 15,5-4 0-15,5-3-1 16,-1 0 0-16,1-8 1 15,4 4 1-15,5-3 0 16,0-1 1-16,0-14-3 16,10-3 1-16,0-8 1 15,0-3 1-15,4-15-1 16,1-10 0-16,-6-15-2 16,6-10 0-16,-1-8 3 15,6-7 0-15,-6-11-3 16,6-7 1-16,-1-3 1 0,-5 3 0 15,6-14 0-15,-11-8 0 16,-4-3-2-16,-5-4 1 16,-9 4-1-16,-5 11 0 15,-5 10 1-15,-10-6 1 16,-4 10-3-16,-10 7 1 16,-5 0 2-16,-5 8 1 15,-9 10-2-15,-5 8 0 16,-9 13-1-16,-6 8 0 15,1 8 0-15,-5 13 1 0,4 1-2 16,1 6 1-16,0 12 0 16,-1 10 0-16,6 8 2 15,4 10 0-15,5 8-4 16,5-8 1-16,5-3 0 16,9-1 0-16,5-3-3 15,5 0 1-15,4-10 3 16,6-4 0-16,9-12 3 15,-1-6 0-15,16-4-2 16,4-10 0-16,5-12 0 16,5-6 1-16,-1-15 3 15,6-11 0-15,4-7-2 16,0-3 1-16,1-19 0 16,4-7 0-16,0-14-3 15,0-11 0-15,-5-3 1 0,1-18 0 16,-6-5 1-16,-4-6 0 15,-5 11-2-15,-5 3 1 16,-5-11-2-16,-4 15 0 16,-10 4 1-16,-5 6 0 15,-10 15 0-15,-4 11 1 16,-5 10-2-16,-5 8 1 16,-4 3 0-16,-1 8 0 15,-4 6 0-15,0 5 1 16,-1 6-3-16,1 15 0 15,-1 3 2-15,-4 11 0 16,5 4-3-16,-5 4 1 0,0 10 4 16,-1 14 1-16,1 8-4 15,0 21 1-15,0 8 0 16,0 3 0-16,4 11-1 16,1 14 1-1,4 94-3 1,6-22 1-16,4-11 2 15,9-21 1-15,1-26-3 16,4-17 1-16,10-18 1 16,5-15 0-16,4-18 1 15,6-14 1-15,-1-14-2 16,5-15 0-16,5-7 0 16,10-11 0-16,-1-7-9 15,1-14 0-15,-6-15-3 16,1-3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278.90762" units="1/cm"/>
          <inkml:channelProperty channel="Y" name="resolution" value="371.900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7T18:26:42.91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0 415 11 0,'5'-15'5'0,"9"1"4"15,-9 10-5-15,0 1-1 0,5-1 1 16,-1 1-3-16,6-4 1 16,8-1 0-16,1 1 1 15,5 0-2-15,14-4 1 16,10 0-2-16,9 1 0 16,1-8 1-16,9-8 0 15,4-6 0-15,1-4 1 16,4 0-1-16,-4 4 0 15,-5 3 0-15,-10 4 1 16,-4 0-3-16,-10 7 0 0,-10 3-5 16,-4 5 0-16,-10 2-15 15,-5 5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s://d13yacurqjgara.cloudfront.net/users/60688/screenshots/1488722/minimalblue-timer-dribbble.gif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https://d13yacurqjgara.cloudfront.net/users/60688/screenshots/1488722/minimalblue-timer-dribbb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 literals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8" y="1923691"/>
            <a:ext cx="11731923" cy="470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78" y="3009720"/>
            <a:ext cx="4276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Template literal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1" y="1949570"/>
            <a:ext cx="11714672" cy="435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90" y="2927500"/>
            <a:ext cx="1533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 in and for of loop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1" y="1949570"/>
            <a:ext cx="11844068" cy="435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55" y="3027526"/>
            <a:ext cx="3467100" cy="22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Arrow Functions</a:t>
            </a:r>
          </a:p>
          <a:p>
            <a:r>
              <a:rPr lang="en-IN" dirty="0" smtClean="0"/>
              <a:t>Default parameters</a:t>
            </a:r>
          </a:p>
          <a:p>
            <a:r>
              <a:rPr lang="en-IN" dirty="0" err="1" smtClean="0"/>
              <a:t>Const</a:t>
            </a:r>
            <a:r>
              <a:rPr lang="en-IN" dirty="0" smtClean="0"/>
              <a:t> keyword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vignette2.wikia.nocookie.net/looneytunes/images/e/e1/All.jpg/revision/latest?cb=201503130208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Modern </a:t>
            </a:r>
            <a:r>
              <a:rPr lang="en-IN" dirty="0" err="1" smtClean="0"/>
              <a:t>javascript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ES6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198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Variable Hoisting</a:t>
            </a:r>
          </a:p>
          <a:p>
            <a:r>
              <a:rPr lang="en-IN" dirty="0" smtClean="0"/>
              <a:t>Block Scope</a:t>
            </a:r>
          </a:p>
          <a:p>
            <a:r>
              <a:rPr lang="en-IN" dirty="0" smtClean="0"/>
              <a:t># </a:t>
            </a:r>
            <a:r>
              <a:rPr lang="en-IN" dirty="0" err="1" smtClean="0"/>
              <a:t>const</a:t>
            </a:r>
            <a:r>
              <a:rPr lang="en-IN" dirty="0" smtClean="0"/>
              <a:t> datatype is also have property of block scope.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9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Variable hoisting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53" y="1923691"/>
            <a:ext cx="10734826" cy="46893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088758" y="2945004"/>
              <a:ext cx="3618360" cy="2729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4438" y="2936724"/>
                <a:ext cx="3626640" cy="27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4" name="Ink 43"/>
              <p14:cNvContentPartPr/>
              <p14:nvPr/>
            </p14:nvContentPartPr>
            <p14:xfrm>
              <a:off x="9806638" y="3461244"/>
              <a:ext cx="284040" cy="22572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4118" y="3455484"/>
                <a:ext cx="2926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9" name="Ink 48"/>
              <p14:cNvContentPartPr/>
              <p14:nvPr/>
            </p14:nvContentPartPr>
            <p14:xfrm>
              <a:off x="7573918" y="3762564"/>
              <a:ext cx="990720" cy="85968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8878" y="3754644"/>
                <a:ext cx="99972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0" name="Ink 49"/>
              <p14:cNvContentPartPr/>
              <p14:nvPr/>
            </p14:nvContentPartPr>
            <p14:xfrm>
              <a:off x="8213998" y="3874884"/>
              <a:ext cx="395640" cy="14976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09318" y="3870204"/>
                <a:ext cx="40428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5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17" y="3113586"/>
            <a:ext cx="9889179" cy="31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69" y="2565642"/>
            <a:ext cx="7884544" cy="34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Rest and spread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1" y="1949570"/>
            <a:ext cx="11990716" cy="4497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311" y="3030118"/>
            <a:ext cx="39147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Rest and spread Contd.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02" y="1889186"/>
            <a:ext cx="11887199" cy="488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08" y="2938014"/>
            <a:ext cx="28765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Rest and spread contd.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4" y="1880559"/>
            <a:ext cx="11959777" cy="4713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51" y="3184495"/>
            <a:ext cx="21050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83</TotalTime>
  <Words>53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 Cen MT</vt:lpstr>
      <vt:lpstr>Tw Cen MT Condensed</vt:lpstr>
      <vt:lpstr>Wingdings 3</vt:lpstr>
      <vt:lpstr>Integral</vt:lpstr>
      <vt:lpstr>PowerPoint Presentation</vt:lpstr>
      <vt:lpstr>Modern javascript</vt:lpstr>
      <vt:lpstr>Block Scope</vt:lpstr>
      <vt:lpstr>Variable hoisting</vt:lpstr>
      <vt:lpstr>PowerPoint Presentation</vt:lpstr>
      <vt:lpstr>PowerPoint Presentation</vt:lpstr>
      <vt:lpstr>Rest and spread</vt:lpstr>
      <vt:lpstr>Rest and spread Contd.</vt:lpstr>
      <vt:lpstr>Rest and spread contd.</vt:lpstr>
      <vt:lpstr>Object literals</vt:lpstr>
      <vt:lpstr>Template literal</vt:lpstr>
      <vt:lpstr>For in and for of loop</vt:lpstr>
      <vt:lpstr>Other Features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javascript</dc:title>
  <dc:creator>sachin arora</dc:creator>
  <cp:lastModifiedBy>sachin arora</cp:lastModifiedBy>
  <cp:revision>16</cp:revision>
  <dcterms:created xsi:type="dcterms:W3CDTF">2018-08-27T18:10:23Z</dcterms:created>
  <dcterms:modified xsi:type="dcterms:W3CDTF">2018-08-27T19:34:19Z</dcterms:modified>
</cp:coreProperties>
</file>